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40" r:id="rId3"/>
    <p:sldId id="84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Huawei User 0204" initials="HU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>
        <p:scale>
          <a:sx n="125" d="100"/>
          <a:sy n="125" d="100"/>
        </p:scale>
        <p:origin x="-1710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98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156-e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17 - 21 April, 2023, Electronic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S2-2305397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1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WG2#156</a:t>
            </a:r>
            <a:r>
              <a:rPr lang="en-IE" altLang="de-DE" sz="1200" dirty="0" smtClean="0">
                <a:solidFill>
                  <a:schemeClr val="bg1"/>
                </a:solidFill>
              </a:rPr>
              <a:t>-e </a:t>
            </a:r>
            <a:r>
              <a:rPr lang="en-US" altLang="de-DE" sz="1200" dirty="0" smtClean="0">
                <a:solidFill>
                  <a:schemeClr val="bg1"/>
                </a:solidFill>
              </a:rPr>
              <a:t>17 - 21 April, 2023, Electronic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8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FS_5GSATB&amp; </a:t>
            </a:r>
            <a:r>
              <a:rPr lang="en-GB" altLang="zh-CN" sz="3600" b="1" dirty="0" smtClean="0"/>
              <a:t>5GSATB </a:t>
            </a:r>
            <a:r>
              <a:rPr lang="en-GB" altLang="zh-CN" sz="36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Hucheng Wang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SA2#156e</a:t>
            </a:r>
            <a:endParaRPr lang="de-DE" altLang="de-DE" sz="2800" b="1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1"/>
          </p:nvPr>
        </p:nvSpPr>
        <p:spPr>
          <a:xfrm>
            <a:off x="434973" y="2945628"/>
            <a:ext cx="8554482" cy="342977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SA2#154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</a:t>
            </a:r>
            <a:r>
              <a:rPr lang="en-US" altLang="ko-KR" sz="1400" dirty="0"/>
              <a:t>TUs for the work item: </a:t>
            </a:r>
            <a:r>
              <a:rPr lang="en-US" altLang="ko-KR" sz="1400" dirty="0" smtClean="0"/>
              <a:t>1.75 </a:t>
            </a:r>
            <a:r>
              <a:rPr lang="en-US" altLang="ko-KR" sz="1400" dirty="0"/>
              <a:t>TUs. </a:t>
            </a:r>
            <a:r>
              <a:rPr lang="en-US" altLang="ko-KR" sz="1400" dirty="0" smtClean="0"/>
              <a:t>1.75 </a:t>
            </a:r>
            <a:r>
              <a:rPr lang="en-US" altLang="ko-KR" sz="1400" dirty="0"/>
              <a:t>TUs </a:t>
            </a:r>
            <a:r>
              <a:rPr lang="en-US" altLang="ko-KR" sz="1400" dirty="0" smtClean="0"/>
              <a:t>used.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objectives have been discussed in this meeting, with </a:t>
            </a:r>
            <a:r>
              <a:rPr lang="en-US" altLang="ko-KR" sz="1400" dirty="0" smtClean="0"/>
              <a:t>10 </a:t>
            </a:r>
            <a:r>
              <a:rPr lang="en-US" altLang="ko-KR" sz="1400" dirty="0"/>
              <a:t>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</a:t>
            </a:r>
            <a:r>
              <a:rPr lang="en-US" altLang="ko-KR" sz="1200" dirty="0" smtClean="0"/>
              <a:t>8 </a:t>
            </a:r>
            <a:r>
              <a:rPr lang="en-US" altLang="ko-KR" sz="1200" dirty="0"/>
              <a:t>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KI#2: </a:t>
            </a:r>
            <a:r>
              <a:rPr lang="en-US" altLang="ko-KR" sz="1200" dirty="0" smtClean="0"/>
              <a:t>1 CR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KI#3: </a:t>
            </a:r>
            <a:r>
              <a:rPr lang="en-US" altLang="ko-KR" sz="1200" dirty="0" smtClean="0"/>
              <a:t>1 </a:t>
            </a:r>
            <a:r>
              <a:rPr lang="en-US" altLang="ko-KR" sz="1200" dirty="0" smtClean="0"/>
              <a:t>CR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None</a:t>
            </a:r>
            <a:endParaRPr lang="de-DE" altLang="zh-CN" sz="14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271223"/>
              </p:ext>
            </p:extLst>
          </p:nvPr>
        </p:nvGraphicFramePr>
        <p:xfrm>
          <a:off x="230980" y="136095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65-&gt; 100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2376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267571" y="2339347"/>
            <a:ext cx="8554481" cy="3472518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b="1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Normative Phase</a:t>
            </a:r>
            <a:r>
              <a:rPr lang="en-US" altLang="zh-CN" sz="16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SA2#154: </a:t>
            </a:r>
            <a:r>
              <a:rPr lang="en-US" altLang="zh-CN" sz="1200" dirty="0"/>
              <a:t>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SA2#154AHE: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SA2#156E: </a:t>
            </a:r>
            <a:r>
              <a:rPr lang="en-US" altLang="zh-CN" sz="1200" dirty="0"/>
              <a:t>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33426"/>
              </p:ext>
            </p:extLst>
          </p:nvPr>
        </p:nvGraphicFramePr>
        <p:xfrm>
          <a:off x="7744" y="1240187"/>
          <a:ext cx="9144000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609600"/>
                <a:gridCol w="676557"/>
                <a:gridCol w="513432"/>
                <a:gridCol w="603833"/>
                <a:gridCol w="644577"/>
                <a:gridCol w="609600"/>
                <a:gridCol w="609600"/>
                <a:gridCol w="609600"/>
                <a:gridCol w="542959"/>
                <a:gridCol w="676242"/>
                <a:gridCol w="609600"/>
                <a:gridCol w="609600"/>
                <a:gridCol w="609600"/>
                <a:gridCol w="609600"/>
                <a:gridCol w="609600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0.25/</a:t>
                      </a:r>
                      <a:r>
                        <a:rPr lang="en-US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0.75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kern="0" dirty="0">
                          <a:solidFill>
                            <a:srgbClr val="C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0,5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fr-FR" sz="1000" kern="0" dirty="0" smtClea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fr-FR" sz="1000" kern="0" dirty="0">
                        <a:solidFill>
                          <a:srgbClr val="FF0000"/>
                        </a:solidFill>
                        <a:effectLst/>
                        <a:latin typeface="等线"/>
                        <a:ea typeface="宋体"/>
                        <a:cs typeface="宋体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smtClean="0">
                <a:solidFill>
                  <a:prstClr val="black"/>
                </a:solidFill>
              </a:rPr>
              <a:t>Work </a:t>
            </a:r>
            <a:r>
              <a:rPr lang="en-US" altLang="de-DE" sz="2400" b="1" kern="0" dirty="0">
                <a:solidFill>
                  <a:prstClr val="black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4100605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16232</TotalTime>
  <Words>196</Words>
  <Application>Microsoft Office PowerPoint</Application>
  <PresentationFormat>全屏显示(4:3)</PresentationFormat>
  <Paragraphs>81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FS_5GSATB&amp; 5GSATB status report</vt:lpstr>
      <vt:lpstr>5GSATB status after SA2#156e</vt:lpstr>
      <vt:lpstr>PowerPoint 演示文稿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CATT-r04</cp:lastModifiedBy>
  <cp:revision>1825</cp:revision>
  <dcterms:created xsi:type="dcterms:W3CDTF">2008-08-30T09:32:10Z</dcterms:created>
  <dcterms:modified xsi:type="dcterms:W3CDTF">2023-04-23T02:22:40Z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1668765944</vt:lpwstr>
  </property>
</Properties>
</file>